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29011C-66F6-45CF-8C94-756159FC8F7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17451-AB8A-4763-8C7D-36B4B1DF2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149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2b0b187451c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g2b0b187451c_0_23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7340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b0b187451c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g2b0b187451c_0_27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934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b0b187451c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g2b0b187451c_0_31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140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b0b187451c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3" name="Google Shape;303;g2b0b187451c_0_40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361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b0b187451c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g2b0b187451c_0_44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72765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2b0b187451c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g2b0b187451c_0_48:notes"/>
          <p:cNvSpPr txBox="1">
            <a:spLocks noGrp="1"/>
          </p:cNvSpPr>
          <p:nvPr>
            <p:ph type="body" idx="1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3491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4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974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613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67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839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349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85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174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477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475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499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9A48A-38DB-41D6-A2B4-E599C0404DDF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6D084-51E2-44B2-B09D-F260D5875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468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g2b0b187451c_0_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0" y="203201"/>
            <a:ext cx="10314784" cy="6451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6903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g2b0b187451c_0_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0" y="208334"/>
            <a:ext cx="11568267" cy="6390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2004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g2b0b187451c_0_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0" y="210667"/>
            <a:ext cx="11785603" cy="5464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g2b0b187451c_0_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74669" y="1811516"/>
            <a:ext cx="4595865" cy="47570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5574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g2b0b187451c_0_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1" y="203200"/>
            <a:ext cx="11785599" cy="56491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7704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g2b0b187451c_0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1" y="203201"/>
            <a:ext cx="9318980" cy="64516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4697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g2b0b187451c_0_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0" y="203201"/>
            <a:ext cx="9249379" cy="6451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64274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Бурасова Светлана Владимировна</dc:creator>
  <cp:lastModifiedBy>Бурасова Светлана Владимировна</cp:lastModifiedBy>
  <cp:revision>1</cp:revision>
  <dcterms:created xsi:type="dcterms:W3CDTF">2024-02-07T09:09:33Z</dcterms:created>
  <dcterms:modified xsi:type="dcterms:W3CDTF">2024-02-07T09:10:32Z</dcterms:modified>
</cp:coreProperties>
</file>