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85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94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78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75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020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55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962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895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94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9825B-BBE4-4B83-A373-F3EAC3E4EDB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A09D6-1041-4682-9661-124B0280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989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ozon-st.cdn.ngenix.net/s3/multimedia-w/60010019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8" t="2269" r="886" b="34648"/>
          <a:stretch/>
        </p:blipFill>
        <p:spPr bwMode="auto">
          <a:xfrm>
            <a:off x="0" y="-1"/>
            <a:ext cx="12192000" cy="687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606590"/>
            <a:ext cx="9144000" cy="1655762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</a:rPr>
              <a:t>Руководитель: Л.М. Шестакова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Номинация</a:t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>«Литература Победы»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135394" y="248445"/>
            <a:ext cx="3921211" cy="690669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 smtClean="0">
                <a:solidFill>
                  <a:srgbClr val="C00000"/>
                </a:solidFill>
              </a:rPr>
              <a:t>ГБОУ БСХПК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607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6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Нуриахметова</a:t>
            </a:r>
            <a:r>
              <a:rPr lang="ru-RU" dirty="0" smtClean="0"/>
              <a:t> Юлия, 13 гр.</a:t>
            </a:r>
            <a:endParaRPr lang="ru-RU" dirty="0"/>
          </a:p>
        </p:txBody>
      </p:sp>
      <p:pic>
        <p:nvPicPr>
          <p:cNvPr id="4" name="VID-20200506-WA0020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3605081" y="2646944"/>
            <a:ext cx="5041075" cy="2772389"/>
          </a:xfrm>
        </p:spPr>
      </p:pic>
    </p:spTree>
    <p:extLst>
      <p:ext uri="{BB962C8B-B14F-4D97-AF65-F5344CB8AC3E}">
        <p14:creationId xmlns:p14="http://schemas.microsoft.com/office/powerpoint/2010/main" val="26530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8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280"/>
            <a:ext cx="12192000" cy="684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Лещева </a:t>
            </a:r>
            <a:r>
              <a:rPr lang="ru-RU" dirty="0" err="1"/>
              <a:t>Гульназ</a:t>
            </a:r>
            <a:r>
              <a:rPr lang="ru-RU" dirty="0"/>
              <a:t>, 13 группа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VID-20200506-WA0015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3129566" y="2356688"/>
            <a:ext cx="5467171" cy="3006725"/>
          </a:xfrm>
        </p:spPr>
      </p:pic>
    </p:spTree>
    <p:extLst>
      <p:ext uri="{BB962C8B-B14F-4D97-AF65-F5344CB8AC3E}">
        <p14:creationId xmlns:p14="http://schemas.microsoft.com/office/powerpoint/2010/main" val="220128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0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Гайнетдинов</a:t>
            </a:r>
            <a:r>
              <a:rPr lang="ru-RU" dirty="0" smtClean="0"/>
              <a:t> Денис, 12 группа</a:t>
            </a:r>
            <a:endParaRPr lang="ru-RU" dirty="0"/>
          </a:p>
        </p:txBody>
      </p:sp>
      <p:pic>
        <p:nvPicPr>
          <p:cNvPr id="4" name="VID-20200506-WA0016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3628522" y="2771276"/>
            <a:ext cx="4802187" cy="2641011"/>
          </a:xfrm>
        </p:spPr>
      </p:pic>
    </p:spTree>
    <p:extLst>
      <p:ext uri="{BB962C8B-B14F-4D97-AF65-F5344CB8AC3E}">
        <p14:creationId xmlns:p14="http://schemas.microsoft.com/office/powerpoint/2010/main" val="382476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10"/>
            <a:ext cx="12192000" cy="686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Хаматдинова</a:t>
            </a:r>
            <a:r>
              <a:rPr lang="ru-RU" dirty="0"/>
              <a:t> Ляля, 23 группа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VID-20200506-WA0017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6200000">
            <a:off x="3105867" y="2459864"/>
            <a:ext cx="5213276" cy="2867093"/>
          </a:xfrm>
        </p:spPr>
      </p:pic>
    </p:spTree>
    <p:extLst>
      <p:ext uri="{BB962C8B-B14F-4D97-AF65-F5344CB8AC3E}">
        <p14:creationId xmlns:p14="http://schemas.microsoft.com/office/powerpoint/2010/main" val="31029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6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022"/>
            <a:ext cx="12192000" cy="647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Сафарова Алсу, 23 группа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VID-20200506-WA0018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6200000">
            <a:off x="3466474" y="2537137"/>
            <a:ext cx="4791755" cy="2635273"/>
          </a:xfrm>
        </p:spPr>
      </p:pic>
    </p:spTree>
    <p:extLst>
      <p:ext uri="{BB962C8B-B14F-4D97-AF65-F5344CB8AC3E}">
        <p14:creationId xmlns:p14="http://schemas.microsoft.com/office/powerpoint/2010/main" val="288794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xn--80ae1alafffj1i.xn--p1ai/upload/iblock/4f6/7837c480_a139_4a7e_971b_6760235257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54" y="0"/>
            <a:ext cx="11994292" cy="706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Нуриахметова</a:t>
            </a:r>
            <a:r>
              <a:rPr lang="ru-RU" dirty="0"/>
              <a:t> Юлия, 13 группа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VID-20200506-WA0019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3129566" y="2440003"/>
            <a:ext cx="5389898" cy="2964228"/>
          </a:xfrm>
        </p:spPr>
      </p:pic>
    </p:spTree>
    <p:extLst>
      <p:ext uri="{BB962C8B-B14F-4D97-AF65-F5344CB8AC3E}">
        <p14:creationId xmlns:p14="http://schemas.microsoft.com/office/powerpoint/2010/main" val="219622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39</Words>
  <Application>Microsoft Office PowerPoint</Application>
  <PresentationFormat>Широкоэкранный</PresentationFormat>
  <Paragraphs>9</Paragraphs>
  <Slides>7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Номинация «Литература Победы»</vt:lpstr>
      <vt:lpstr>Нуриахметова Юлия, 13 гр.</vt:lpstr>
      <vt:lpstr>Лещева Гульназ, 13 группа </vt:lpstr>
      <vt:lpstr>Гайнетдинов Денис, 12 группа</vt:lpstr>
      <vt:lpstr>Хаматдинова Ляля, 23 группа </vt:lpstr>
      <vt:lpstr>Сафарова Алсу, 23 группа </vt:lpstr>
      <vt:lpstr>Нуриахметова Юлия, 13 группа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Apec</dc:creator>
  <cp:lastModifiedBy>Пользователь</cp:lastModifiedBy>
  <cp:revision>10</cp:revision>
  <dcterms:created xsi:type="dcterms:W3CDTF">2020-05-07T01:57:20Z</dcterms:created>
  <dcterms:modified xsi:type="dcterms:W3CDTF">2020-05-07T11:57:31Z</dcterms:modified>
</cp:coreProperties>
</file>