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73" r:id="rId3"/>
    <p:sldId id="257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travelcrimea.com/gastro_interesno/20200721/1271313.html" TargetMode="External"/><Relationship Id="rId2" Type="http://schemas.openxmlformats.org/officeDocument/2006/relationships/hyperlink" Target="https://travelcrimea.com/gastroturizm/20190831/367543.html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travelcrimea.com/kultura/20190415/23419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travelcrimea.com/bakhchisaray/20190424/20895.html" TargetMode="External"/><Relationship Id="rId2" Type="http://schemas.openxmlformats.org/officeDocument/2006/relationships/hyperlink" Target="http://travelcrimea.com/bakhchisaray/20190914/419897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142984"/>
            <a:ext cx="7772400" cy="182976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Особенности кухни </a:t>
            </a:r>
            <a:r>
              <a:rPr lang="ru-RU" dirty="0" smtClean="0"/>
              <a:t>Крыма.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2714620"/>
            <a:ext cx="7929618" cy="235745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Кухня Крыма представляет собой колоритный микс из традиций татарской, караимской, украинской и русской, армянской и греческой кухни. Безусловно, россиянам </a:t>
            </a:r>
            <a:r>
              <a:rPr lang="ru-RU" b="1" dirty="0" smtClean="0"/>
              <a:t>крымская кухня</a:t>
            </a:r>
            <a:r>
              <a:rPr lang="ru-RU" dirty="0" smtClean="0"/>
              <a:t> не покажется столь экзотичной, как блюда тайцев или японцев, но в процессе путешествия жители любого региона найдут в Крыму что-то новое для своих вкусовых рецепторов.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www.life-in-travels.ru/wp-content/uploads/2016/08/%D0%93%D1%80%D0%B5%D1%86%D0%B8%D1%8F%D0%93%D1%80%D0%B5%D1%87%D0%B5%D1%81%D0%BA%D0%B0%D1%8F-%D0%BA%D1%83%D1%85%D0%BD%D1%8F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928670"/>
            <a:ext cx="7620000" cy="5076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785794"/>
            <a:ext cx="65722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/>
              <a:t>Армянская </a:t>
            </a:r>
            <a:r>
              <a:rPr lang="ru-RU" b="1" dirty="0" smtClean="0"/>
              <a:t>кухня.</a:t>
            </a:r>
          </a:p>
          <a:p>
            <a:pPr fontAlgn="base"/>
            <a:endParaRPr lang="ru-RU" b="1" dirty="0" smtClean="0"/>
          </a:p>
          <a:p>
            <a:pPr fontAlgn="base"/>
            <a:r>
              <a:rPr lang="ru-RU" dirty="0" smtClean="0"/>
              <a:t>Хотите настоящей армянской кухни, горячей и с перчинкой</a:t>
            </a:r>
            <a:r>
              <a:rPr lang="ru-RU" dirty="0" smtClean="0"/>
              <a:t>? </a:t>
            </a:r>
            <a:r>
              <a:rPr lang="ru-RU" dirty="0" smtClean="0"/>
              <a:t>В армянской кухне часто используют пряности — </a:t>
            </a:r>
            <a:r>
              <a:rPr lang="ru-RU" dirty="0" err="1" smtClean="0"/>
              <a:t>кинзу</a:t>
            </a:r>
            <a:r>
              <a:rPr lang="ru-RU" dirty="0" smtClean="0"/>
              <a:t>, мяту, чёрный перец, базилик, чабрец, чеснок и лук, а для кондитерских изделий — корицу, кардамон, гвоздику и ваниль. И здесь, в Крыму, готовят именно так. Например, в меню местных заведений армянской кухни есть </a:t>
            </a:r>
            <a:r>
              <a:rPr lang="ru-RU" dirty="0" err="1" smtClean="0"/>
              <a:t>хоровац</a:t>
            </a:r>
            <a:r>
              <a:rPr lang="ru-RU" dirty="0" smtClean="0"/>
              <a:t> (армянский шашлык с овощным гарниром), </a:t>
            </a:r>
            <a:r>
              <a:rPr lang="ru-RU" dirty="0" err="1" smtClean="0"/>
              <a:t>кюфта</a:t>
            </a:r>
            <a:r>
              <a:rPr lang="ru-RU" dirty="0" smtClean="0"/>
              <a:t> (мясные фрикадельки из баранины), мацони (кисломолочный напиток из ферментированного молока), </a:t>
            </a:r>
            <a:r>
              <a:rPr lang="ru-RU" dirty="0" err="1" smtClean="0"/>
              <a:t>хариса</a:t>
            </a:r>
            <a:r>
              <a:rPr lang="ru-RU" dirty="0" smtClean="0"/>
              <a:t> (суп-пюре из пшеницы и мяса) и многое другое. Всё это подаётся под национальную музыку и с щедрым «соусом» знаменитого армянского гостеприимства.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vostorg.buzz/uploads/posts/2022-02/1644118964_1-vostorg-buzz-p-kavkazskaya-kukhnya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857232"/>
            <a:ext cx="7929586" cy="52863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1000108"/>
            <a:ext cx="77152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/>
              <a:t>Еврейская </a:t>
            </a:r>
            <a:r>
              <a:rPr lang="ru-RU" b="1" dirty="0" smtClean="0"/>
              <a:t>кухня.</a:t>
            </a:r>
          </a:p>
          <a:p>
            <a:pPr fontAlgn="base"/>
            <a:endParaRPr lang="ru-RU" b="1" dirty="0" smtClean="0"/>
          </a:p>
          <a:p>
            <a:pPr fontAlgn="base"/>
            <a:r>
              <a:rPr lang="ru-RU" dirty="0" smtClean="0"/>
              <a:t>Здесь </a:t>
            </a:r>
            <a:r>
              <a:rPr lang="ru-RU" dirty="0" smtClean="0"/>
              <a:t>есть национальное кафе, где подают фирменный </a:t>
            </a:r>
            <a:r>
              <a:rPr lang="ru-RU" dirty="0" err="1" smtClean="0"/>
              <a:t>хумус</a:t>
            </a:r>
            <a:r>
              <a:rPr lang="ru-RU" dirty="0" smtClean="0"/>
              <a:t> (закуска из </a:t>
            </a:r>
            <a:r>
              <a:rPr lang="ru-RU" dirty="0" err="1" smtClean="0"/>
              <a:t>нутового</a:t>
            </a:r>
            <a:r>
              <a:rPr lang="ru-RU" dirty="0" smtClean="0"/>
              <a:t> пюре), </a:t>
            </a:r>
            <a:r>
              <a:rPr lang="ru-RU" dirty="0" err="1" smtClean="0"/>
              <a:t>фалафель</a:t>
            </a:r>
            <a:r>
              <a:rPr lang="ru-RU" dirty="0" smtClean="0"/>
              <a:t> (жареные во фритюре шарики из измельчённых бобовых с пряностями), мацу (лепёшки из теста), форшмак (рыбная закуска) и многое другое. А ещё именно тут можно выпить настоящий кофе «по-еврейски» — с корицей, красным перцем и кардамоном. К нему подают национальные десерты. Например, леках (медовый пирог), </a:t>
            </a:r>
            <a:r>
              <a:rPr lang="ru-RU" dirty="0" err="1" smtClean="0"/>
              <a:t>шаники</a:t>
            </a:r>
            <a:r>
              <a:rPr lang="ru-RU" dirty="0" smtClean="0"/>
              <a:t> (творожное печенье), </a:t>
            </a:r>
            <a:r>
              <a:rPr lang="ru-RU" dirty="0" err="1" smtClean="0"/>
              <a:t>хоменташен</a:t>
            </a:r>
            <a:r>
              <a:rPr lang="ru-RU" dirty="0" smtClean="0"/>
              <a:t> (</a:t>
            </a:r>
            <a:r>
              <a:rPr lang="ru-RU" dirty="0" err="1" smtClean="0"/>
              <a:t>печенье</a:t>
            </a:r>
            <a:r>
              <a:rPr lang="ru-RU" dirty="0" smtClean="0"/>
              <a:t> с маком и черносливом) и другие.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storage.googleapis.com/welove-media/bc/lancok-nyitokepei_20170406.exact1980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00108"/>
            <a:ext cx="7550119" cy="5041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428736"/>
            <a:ext cx="68580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/>
              <a:t>Грузинская </a:t>
            </a:r>
            <a:r>
              <a:rPr lang="ru-RU" b="1" dirty="0" smtClean="0"/>
              <a:t>кухня. </a:t>
            </a:r>
          </a:p>
          <a:p>
            <a:pPr fontAlgn="base"/>
            <a:endParaRPr lang="ru-RU" b="1" dirty="0" smtClean="0"/>
          </a:p>
          <a:p>
            <a:pPr fontAlgn="base"/>
            <a:r>
              <a:rPr lang="ru-RU" dirty="0" smtClean="0"/>
              <a:t>Здесь </a:t>
            </a:r>
            <a:r>
              <a:rPr lang="ru-RU" dirty="0" smtClean="0"/>
              <a:t>угостят вкуснейшими </a:t>
            </a:r>
            <a:r>
              <a:rPr lang="ru-RU" dirty="0" err="1" smtClean="0"/>
              <a:t>хинкали</a:t>
            </a:r>
            <a:r>
              <a:rPr lang="ru-RU" dirty="0" smtClean="0"/>
              <a:t>, </a:t>
            </a:r>
            <a:r>
              <a:rPr lang="ru-RU" dirty="0" err="1" smtClean="0"/>
              <a:t>хачапури</a:t>
            </a:r>
            <a:r>
              <a:rPr lang="ru-RU" dirty="0" smtClean="0"/>
              <a:t> (лепешка с сыром), чахохбили (рагу из птицы), </a:t>
            </a:r>
            <a:r>
              <a:rPr lang="ru-RU" dirty="0" err="1" smtClean="0"/>
              <a:t>кучмачи</a:t>
            </a:r>
            <a:r>
              <a:rPr lang="ru-RU" dirty="0" smtClean="0"/>
              <a:t> (блюдо из потрохов), </a:t>
            </a:r>
            <a:r>
              <a:rPr lang="ru-RU" dirty="0" err="1" smtClean="0"/>
              <a:t>пхали</a:t>
            </a:r>
            <a:r>
              <a:rPr lang="ru-RU" dirty="0" smtClean="0"/>
              <a:t> (закуска на основе орехов, зелени или овощей и специй), </a:t>
            </a:r>
            <a:r>
              <a:rPr lang="ru-RU" dirty="0" err="1" smtClean="0"/>
              <a:t>оджахури</a:t>
            </a:r>
            <a:r>
              <a:rPr lang="ru-RU" dirty="0" smtClean="0"/>
              <a:t> (жареное мясо с картофелем и специями).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avatars.mds.yandex.net/get-altay/3633604/2a00000175273178f84b48b0c695dcb850d9/X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00108"/>
            <a:ext cx="8215338" cy="49292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24" y="1071546"/>
            <a:ext cx="735811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Как видите, </a:t>
            </a:r>
            <a:r>
              <a:rPr lang="ru-RU" sz="2800" dirty="0" smtClean="0">
                <a:hlinkClick r:id="rId2"/>
              </a:rPr>
              <a:t>путешествие </a:t>
            </a:r>
            <a:r>
              <a:rPr lang="ru-RU" sz="2800" dirty="0" smtClean="0"/>
              <a:t>на наш гостеприимный полуостров может быть не только интересным и ярким, но ещё и </a:t>
            </a:r>
            <a:r>
              <a:rPr lang="ru-RU" sz="2800" dirty="0" smtClean="0">
                <a:hlinkClick r:id="rId3"/>
              </a:rPr>
              <a:t>невероятно «вкусным»</a:t>
            </a:r>
            <a:r>
              <a:rPr lang="ru-RU" sz="2800" dirty="0" smtClean="0"/>
              <a:t>. Ведь лучшие кулинарные традиции, передававшиеся местными народами из поколения в поколение, развивались вместе с </a:t>
            </a:r>
            <a:r>
              <a:rPr lang="ru-RU" sz="2800" dirty="0" smtClean="0">
                <a:hlinkClick r:id="rId4"/>
              </a:rPr>
              <a:t>крымской историей</a:t>
            </a:r>
            <a:r>
              <a:rPr lang="ru-RU" sz="2800" dirty="0" smtClean="0"/>
              <a:t>. Побалуйте себя самым лучшим из того, что может предложить Крым!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s1.stc.all.kpcdn.net/russia/wp-content/uploads/2022/09/Barhatnyj-Krym-pyat-povodov-otdohnut-na-poluostrove-etoj-osenyu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642918"/>
            <a:ext cx="8215338" cy="54755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Практически во всех регионах полуострова есть кафе, где подают национальные блюда этого народа, но цитадель крымскотатарской кухни находится в </a:t>
            </a:r>
            <a:r>
              <a:rPr lang="ru-RU" dirty="0" smtClean="0">
                <a:hlinkClick r:id="rId2"/>
              </a:rPr>
              <a:t>Бахчисарае</a:t>
            </a:r>
            <a:r>
              <a:rPr lang="ru-RU" dirty="0" smtClean="0"/>
              <a:t>. Как-никак </a:t>
            </a:r>
            <a:r>
              <a:rPr lang="ru-RU" dirty="0" smtClean="0">
                <a:hlinkClick r:id="rId3"/>
              </a:rPr>
              <a:t>бывшая столица Крымского ханства</a:t>
            </a:r>
            <a:r>
              <a:rPr lang="ru-RU" dirty="0" smtClean="0"/>
              <a:t>, где сама атмосфера располагает к знакомству с местной кухней. Чебуреки, </a:t>
            </a:r>
            <a:r>
              <a:rPr lang="ru-RU" dirty="0" err="1" smtClean="0"/>
              <a:t>лагман</a:t>
            </a:r>
            <a:r>
              <a:rPr lang="ru-RU" dirty="0" smtClean="0"/>
              <a:t>, </a:t>
            </a:r>
            <a:r>
              <a:rPr lang="ru-RU" dirty="0" err="1" smtClean="0"/>
              <a:t>къашыкъ-аш</a:t>
            </a:r>
            <a:r>
              <a:rPr lang="ru-RU" dirty="0" smtClean="0"/>
              <a:t> (маленькие пельмени в ароматном мясном бульоне), </a:t>
            </a:r>
            <a:r>
              <a:rPr lang="ru-RU" dirty="0" err="1" smtClean="0"/>
              <a:t>бурма</a:t>
            </a:r>
            <a:r>
              <a:rPr lang="ru-RU" dirty="0" smtClean="0"/>
              <a:t> (рулет с начинкой) и другие популярные у крымских татар блюда есть практически в каждом </a:t>
            </a:r>
            <a:r>
              <a:rPr lang="ru-RU" dirty="0" smtClean="0"/>
              <a:t>кафе</a:t>
            </a:r>
            <a:r>
              <a:rPr lang="ru-RU" dirty="0" smtClean="0"/>
              <a:t>. И не только.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Крымскотатарская</a:t>
            </a:r>
            <a:r>
              <a:rPr lang="ru-RU" dirty="0" smtClean="0"/>
              <a:t> </a:t>
            </a:r>
            <a:r>
              <a:rPr lang="ru-RU" dirty="0" smtClean="0"/>
              <a:t>кухня.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6" descr="https://7d9e88a8-f178-4098-bea5-48d960920605.selcdn.net/76c87b82-7e4e-44ce-bc92-ed8f47351f24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881" y="857232"/>
            <a:ext cx="7652185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785794"/>
            <a:ext cx="72866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 smtClean="0"/>
              <a:t>Караимская </a:t>
            </a:r>
            <a:r>
              <a:rPr lang="ru-RU" sz="2400" b="1" dirty="0" smtClean="0"/>
              <a:t>кухня.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1500174"/>
            <a:ext cx="735811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Попробовать кухню крымских караимов — уникального древнего этноса, представителей которого осталось не более 2000 человек — можно в этническом </a:t>
            </a:r>
            <a:r>
              <a:rPr lang="ru-RU" sz="2000" dirty="0" smtClean="0"/>
              <a:t>ресторане. Чего </a:t>
            </a:r>
            <a:r>
              <a:rPr lang="ru-RU" sz="2000" dirty="0" smtClean="0"/>
              <a:t>только стоят </a:t>
            </a:r>
            <a:r>
              <a:rPr lang="ru-RU" sz="2000" dirty="0" err="1" smtClean="0"/>
              <a:t>сарма</a:t>
            </a:r>
            <a:r>
              <a:rPr lang="ru-RU" sz="2000" dirty="0" smtClean="0"/>
              <a:t> (мясо в виноградных листьях), которую караимы готовят из листков 200-летнего винограда, и настоящий караимский пирожок из нежнейшего теста! Также здесь стоит попробовать </a:t>
            </a:r>
            <a:r>
              <a:rPr lang="ru-RU" sz="2000" dirty="0" err="1" smtClean="0"/>
              <a:t>язму</a:t>
            </a:r>
            <a:r>
              <a:rPr lang="ru-RU" sz="2000" dirty="0" smtClean="0"/>
              <a:t> (холодная закуска наподобие окрошки) и </a:t>
            </a:r>
            <a:r>
              <a:rPr lang="ru-RU" sz="2000" dirty="0" err="1" smtClean="0"/>
              <a:t>хомур-долму</a:t>
            </a:r>
            <a:r>
              <a:rPr lang="ru-RU" sz="2000" dirty="0" smtClean="0"/>
              <a:t> (миниатюрные пельмешки, размер которых раньше тщательно вымеривался караимками с помощью обручальных колец: в ложку должно помещаться до 15 штук). На десерт караимы предлагают </a:t>
            </a:r>
            <a:r>
              <a:rPr lang="ru-RU" sz="2000" dirty="0" err="1" smtClean="0"/>
              <a:t>акъалву</a:t>
            </a:r>
            <a:r>
              <a:rPr lang="ru-RU" sz="2000" dirty="0" smtClean="0"/>
              <a:t> с фундуком (белая халва).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mykaleidoscope.ru/x/uploads/posts/2022-09/1663699846_42-mykaleidoscope-ru-p-karaimskie-pirozhki-yeda-instagram-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14422"/>
            <a:ext cx="8143137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071546"/>
            <a:ext cx="750099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smtClean="0"/>
              <a:t>Украинская </a:t>
            </a:r>
            <a:r>
              <a:rPr lang="ru-RU" sz="2000" b="1" dirty="0" smtClean="0"/>
              <a:t>кухня</a:t>
            </a:r>
          </a:p>
          <a:p>
            <a:pPr fontAlgn="base"/>
            <a:endParaRPr lang="ru-RU" sz="2000" b="1" dirty="0" smtClean="0"/>
          </a:p>
          <a:p>
            <a:pPr fontAlgn="base"/>
            <a:r>
              <a:rPr lang="ru-RU" sz="2000" dirty="0" smtClean="0"/>
              <a:t>Ну а если вы предпочитаете борщ с галушками и другие блюда украинской кухни, то в Крыму вы найдёте сразу несколько таких кафе. </a:t>
            </a:r>
            <a:r>
              <a:rPr lang="ru-RU" sz="2000" dirty="0" smtClean="0"/>
              <a:t>Здесь </a:t>
            </a:r>
            <a:r>
              <a:rPr lang="ru-RU" sz="2000" dirty="0" smtClean="0"/>
              <a:t>угостят настоящим салом, холодцом, квашеной капустой, селёдкой под «шубой», варениками, солянкой, борщом, </a:t>
            </a:r>
            <a:r>
              <a:rPr lang="ru-RU" sz="2000" dirty="0" err="1" smtClean="0"/>
              <a:t>кручениками</a:t>
            </a:r>
            <a:r>
              <a:rPr lang="ru-RU" sz="2000" dirty="0" smtClean="0"/>
              <a:t> (мясные рулеты), блинчиками… Одним словом, украинская кухня щедра на блюда из мяса, рыбы и овощей. И она наверняка придётся по вкусу всем, кто любит сытно и вкусно покушать.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mykaleidoscope.ru/x/uploads/posts/2022-09/1663674506_14-mykaleidoscope-ru-p-ukrainskaya-yeda-yeda-vkontakte-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142984"/>
            <a:ext cx="8134424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785794"/>
            <a:ext cx="714380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smtClean="0"/>
              <a:t>Греческая </a:t>
            </a:r>
            <a:r>
              <a:rPr lang="ru-RU" sz="2000" b="1" dirty="0" smtClean="0"/>
              <a:t>кухня.</a:t>
            </a:r>
          </a:p>
          <a:p>
            <a:pPr fontAlgn="base"/>
            <a:endParaRPr lang="ru-RU" sz="2000" b="1" dirty="0" smtClean="0"/>
          </a:p>
          <a:p>
            <a:pPr fontAlgn="base"/>
            <a:r>
              <a:rPr lang="ru-RU" sz="2000" dirty="0" smtClean="0"/>
              <a:t>Блюда греческой кухни отличаются простотой, красотой и отменным вкусом. В них часто добавляют оливковое масло, пряности и травы, а также сыр. </a:t>
            </a:r>
            <a:r>
              <a:rPr lang="ru-RU" sz="2000" dirty="0" smtClean="0"/>
              <a:t>Гурманам </a:t>
            </a:r>
            <a:r>
              <a:rPr lang="ru-RU" sz="2000" dirty="0" smtClean="0"/>
              <a:t>предлагают отведать </a:t>
            </a:r>
            <a:r>
              <a:rPr lang="ru-RU" sz="2000" dirty="0" err="1" smtClean="0"/>
              <a:t>кефтедес</a:t>
            </a:r>
            <a:r>
              <a:rPr lang="ru-RU" sz="2000" dirty="0" smtClean="0"/>
              <a:t> (мясные котлеты-шарики с овощами и пряным травами), </a:t>
            </a:r>
            <a:r>
              <a:rPr lang="ru-RU" sz="2000" dirty="0" err="1" smtClean="0"/>
              <a:t>спанакопиту</a:t>
            </a:r>
            <a:r>
              <a:rPr lang="ru-RU" sz="2000" dirty="0" smtClean="0"/>
              <a:t> (шпинатный пирог), мясные </a:t>
            </a:r>
            <a:r>
              <a:rPr lang="ru-RU" sz="2000" dirty="0" err="1" smtClean="0"/>
              <a:t>буреки</a:t>
            </a:r>
            <a:r>
              <a:rPr lang="ru-RU" sz="2000" dirty="0" smtClean="0"/>
              <a:t> (пирожки), греческие помазки и </a:t>
            </a:r>
            <a:r>
              <a:rPr lang="ru-RU" sz="2000" dirty="0" err="1" smtClean="0"/>
              <a:t>саганаки</a:t>
            </a:r>
            <a:r>
              <a:rPr lang="ru-RU" sz="2000" dirty="0" smtClean="0"/>
              <a:t> (закуски), а также различные блюда из рыбы и морепродуктов.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97</Words>
  <PresentationFormat>Экран (4:3)</PresentationFormat>
  <Paragraphs>23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Открытая</vt:lpstr>
      <vt:lpstr>Особенности кухни Крыма. </vt:lpstr>
      <vt:lpstr>Слайд 2</vt:lpstr>
      <vt:lpstr>Крымскотатарская кухня.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кухни Крыма. </dc:title>
  <dc:creator>31102014</dc:creator>
  <cp:lastModifiedBy>31102014</cp:lastModifiedBy>
  <cp:revision>1</cp:revision>
  <dcterms:created xsi:type="dcterms:W3CDTF">2023-03-17T18:00:04Z</dcterms:created>
  <dcterms:modified xsi:type="dcterms:W3CDTF">2023-03-17T19:12:25Z</dcterms:modified>
</cp:coreProperties>
</file>